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7230"/>
  </p:normalViewPr>
  <p:slideViewPr>
    <p:cSldViewPr snapToGrid="0" snapToObjects="1">
      <p:cViewPr varScale="1">
        <p:scale>
          <a:sx n="82" d="100"/>
          <a:sy n="82" d="100"/>
        </p:scale>
        <p:origin x="11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254ACE-7FC3-9942-8A9F-BE1066EF38A2}" type="datetimeFigureOut">
              <a:rPr lang="en-US" smtClean="0"/>
              <a:t>12/1/17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9E61C-CB25-5D43-BC65-9C3DAF56AF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82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www.bbc.com</a:t>
            </a:r>
            <a:r>
              <a:rPr lang="en-US" dirty="0" smtClean="0"/>
              <a:t>/news/world-middle-east-14703995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79E61C-CB25-5D43-BC65-9C3DAF56AF5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477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/>
              <a:t>http://</a:t>
            </a:r>
            <a:r>
              <a:rPr lang="en-US" b="0" dirty="0" err="1" smtClean="0"/>
              <a:t>blog.blprnt.com</a:t>
            </a:r>
            <a:r>
              <a:rPr lang="en-US" b="0" dirty="0" smtClean="0"/>
              <a:t>/blog/</a:t>
            </a:r>
            <a:r>
              <a:rPr lang="en-US" b="0" dirty="0" err="1" smtClean="0"/>
              <a:t>blprnt</a:t>
            </a:r>
            <a:r>
              <a:rPr lang="en-US" b="0" dirty="0" smtClean="0"/>
              <a:t>/quick-tutorial-twitter-processing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79E61C-CB25-5D43-BC65-9C3DAF56AF5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34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theundocumented.com</a:t>
            </a:r>
            <a:r>
              <a:rPr lang="en-US" dirty="0" smtClean="0"/>
              <a:t>/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bl.ocks.org</a:t>
            </a:r>
            <a:r>
              <a:rPr lang="en-US" dirty="0" smtClean="0"/>
              <a:t>/</a:t>
            </a:r>
            <a:r>
              <a:rPr lang="en-US" dirty="0" err="1" smtClean="0"/>
              <a:t>mbostock</a:t>
            </a:r>
            <a:r>
              <a:rPr lang="en-US" dirty="0" smtClean="0"/>
              <a:t>/4062085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www.census.gov</a:t>
            </a:r>
            <a:r>
              <a:rPr lang="en-US" dirty="0" smtClean="0"/>
              <a:t>/</a:t>
            </a:r>
            <a:r>
              <a:rPr lang="en-US" dirty="0" err="1" smtClean="0"/>
              <a:t>dataviz</a:t>
            </a:r>
            <a:r>
              <a:rPr lang="en-US" dirty="0" smtClean="0"/>
              <a:t>/visualizations/043/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roberthodgin.com</a:t>
            </a:r>
            <a:r>
              <a:rPr lang="en-US" dirty="0" smtClean="0"/>
              <a:t>/portfolio/work/</a:t>
            </a:r>
            <a:r>
              <a:rPr lang="en-US" dirty="0" err="1" smtClean="0"/>
              <a:t>murmuration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79E61C-CB25-5D43-BC65-9C3DAF56AF5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17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www.sbs.com.au</a:t>
            </a:r>
            <a:r>
              <a:rPr lang="en-US" dirty="0" smtClean="0"/>
              <a:t>/</a:t>
            </a:r>
            <a:r>
              <a:rPr lang="en-US" dirty="0" err="1" smtClean="0"/>
              <a:t>theboat</a:t>
            </a:r>
            <a:r>
              <a:rPr lang="en-US" dirty="0" smtClean="0"/>
              <a:t>/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moebio.com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79E61C-CB25-5D43-BC65-9C3DAF56AF5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7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Creative 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Final Project Ideas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854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Awareness </a:t>
            </a:r>
            <a:r>
              <a:rPr lang="en-US" dirty="0" smtClean="0"/>
              <a:t>Narrative on Syria Situation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12192000" cy="465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82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Analytics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9450" y="1154192"/>
            <a:ext cx="12641450" cy="467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651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3863"/>
            <a:ext cx="9472613" cy="1320800"/>
          </a:xfrm>
        </p:spPr>
        <p:txBody>
          <a:bodyPr/>
          <a:lstStyle/>
          <a:p>
            <a:r>
              <a:rPr lang="en-US" dirty="0" smtClean="0"/>
              <a:t>Data Visualization of Population in United States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7014"/>
            <a:ext cx="12192000" cy="465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6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Archie throug</a:t>
            </a:r>
            <a:r>
              <a:rPr lang="en-US" dirty="0" smtClean="0"/>
              <a:t>h the years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70000"/>
            <a:ext cx="12298009" cy="469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507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730</TotalTime>
  <Words>56</Words>
  <Application>Microsoft Macintosh PowerPoint</Application>
  <PresentationFormat>Widescreen</PresentationFormat>
  <Paragraphs>18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Trebuchet MS</vt:lpstr>
      <vt:lpstr>Wingdings 3</vt:lpstr>
      <vt:lpstr>Arial</vt:lpstr>
      <vt:lpstr>Facet</vt:lpstr>
      <vt:lpstr>Creative Coding</vt:lpstr>
      <vt:lpstr>Awareness Narrative on Syria Situation </vt:lpstr>
      <vt:lpstr>Twitter Analytics </vt:lpstr>
      <vt:lpstr>Data Visualization of Population in United States </vt:lpstr>
      <vt:lpstr>Archie through the years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Coding</dc:title>
  <dc:creator>Srishti Kush</dc:creator>
  <cp:lastModifiedBy>Srishti Kush</cp:lastModifiedBy>
  <cp:revision>19</cp:revision>
  <dcterms:created xsi:type="dcterms:W3CDTF">2017-11-30T19:49:11Z</dcterms:created>
  <dcterms:modified xsi:type="dcterms:W3CDTF">2017-12-01T19:20:04Z</dcterms:modified>
</cp:coreProperties>
</file>